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9"/>
    <p:restoredTop sz="94727"/>
  </p:normalViewPr>
  <p:slideViewPr>
    <p:cSldViewPr>
      <p:cViewPr varScale="1">
        <p:scale>
          <a:sx n="223" d="100"/>
          <a:sy n="223" d="100"/>
        </p:scale>
        <p:origin x="184" y="4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F839-4AEE-4EF4-80A5-96B96AB8B0C1}" type="datetimeFigureOut">
              <a:rPr lang="el-GR" smtClean="0"/>
              <a:pPr/>
              <a:t>22/8/22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A178F-FE54-42F4-89EB-970CEC1F45D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AEDD23-2631-0D53-51D8-38D399562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2646" cy="514426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00709"/>
            <a:ext cx="7772400" cy="1102519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417540"/>
            <a:ext cx="6400800" cy="131445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Andronikos Deligiannis</cp:lastModifiedBy>
  <cp:revision>6</cp:revision>
  <dcterms:created xsi:type="dcterms:W3CDTF">2019-06-14T07:56:30Z</dcterms:created>
  <dcterms:modified xsi:type="dcterms:W3CDTF">2022-08-22T10:58:36Z</dcterms:modified>
</cp:coreProperties>
</file>